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3" r:id="rId9"/>
    <p:sldId id="264" r:id="rId10"/>
    <p:sldId id="265" r:id="rId11"/>
    <p:sldId id="266" r:id="rId12"/>
    <p:sldId id="268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5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5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1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3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4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0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32.jpg"/><Relationship Id="rId13" Type="http://schemas.openxmlformats.org/officeDocument/2006/relationships/image" Target="../media/image33.jpg"/><Relationship Id="rId1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1" t="19787" r="2686" b="2950"/>
          <a:stretch/>
        </p:blipFill>
        <p:spPr>
          <a:xfrm>
            <a:off x="3095215" y="3559239"/>
            <a:ext cx="5734132" cy="3118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65" y="91263"/>
            <a:ext cx="8966234" cy="2015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125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6906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10" y="4485641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BIKE PERFORMANCE CORRELATED WITH CLIMATE CONDITIONS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4223" y="5334000"/>
            <a:ext cx="25400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79"/>
          <a:stretch/>
        </p:blipFill>
        <p:spPr>
          <a:xfrm>
            <a:off x="38025" y="1173054"/>
            <a:ext cx="9072704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474832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DISCOVER PLACES ALONG THE </a:t>
            </a:r>
            <a:r>
              <a:rPr lang="en-US" sz="4000" dirty="0" smtClean="0"/>
              <a:t>RIDE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5696302"/>
            <a:ext cx="3265182" cy="973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697"/>
            <a:ext cx="9144000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0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21" y="1208697"/>
            <a:ext cx="2157738" cy="563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31" y="864170"/>
            <a:ext cx="1381518" cy="11483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7770" y="1327021"/>
            <a:ext cx="397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sathishvj</a:t>
            </a:r>
            <a:r>
              <a:rPr lang="en-US" dirty="0"/>
              <a:t>/</a:t>
            </a:r>
            <a:r>
              <a:rPr lang="en-US" dirty="0" err="1"/>
              <a:t>smartrides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012" y="2524468"/>
            <a:ext cx="668584" cy="464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1777" b="20202"/>
          <a:stretch/>
        </p:blipFill>
        <p:spPr>
          <a:xfrm>
            <a:off x="2924405" y="2448049"/>
            <a:ext cx="1419047" cy="617504"/>
          </a:xfrm>
          <a:prstGeom prst="rect">
            <a:avLst/>
          </a:prstGeom>
        </p:spPr>
      </p:pic>
      <p:pic>
        <p:nvPicPr>
          <p:cNvPr id="9" name="Picture 8" descr="apigee_logo_xl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1" b="20954"/>
          <a:stretch/>
        </p:blipFill>
        <p:spPr>
          <a:xfrm>
            <a:off x="279235" y="2517237"/>
            <a:ext cx="1346968" cy="479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273" y="2396620"/>
            <a:ext cx="720363" cy="720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445" y="2477799"/>
            <a:ext cx="558004" cy="558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55710" y="60157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d3js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2255" y="2438449"/>
            <a:ext cx="636705" cy="636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45" y="2421342"/>
            <a:ext cx="539819" cy="6709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85" t="10666" r="25164" b="10320"/>
          <a:stretch/>
        </p:blipFill>
        <p:spPr>
          <a:xfrm>
            <a:off x="4658261" y="2528645"/>
            <a:ext cx="446575" cy="456312"/>
          </a:xfrm>
          <a:prstGeom prst="rect">
            <a:avLst/>
          </a:prstGeom>
        </p:spPr>
      </p:pic>
      <p:pic>
        <p:nvPicPr>
          <p:cNvPr id="17" name="Picture 16" descr="sathishvj-linkedin-p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90" y="4607423"/>
            <a:ext cx="1041844" cy="1041844"/>
          </a:xfrm>
          <a:prstGeom prst="rect">
            <a:avLst/>
          </a:prstGeom>
        </p:spPr>
      </p:pic>
      <p:pic>
        <p:nvPicPr>
          <p:cNvPr id="18" name="Picture 17" descr="377287_481384471872289_447199091_n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16491" r="8032" b="28456"/>
          <a:stretch/>
        </p:blipFill>
        <p:spPr>
          <a:xfrm>
            <a:off x="3922644" y="4601153"/>
            <a:ext cx="1140032" cy="10481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0807" y="5755740"/>
            <a:ext cx="160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Mohith</a:t>
            </a:r>
            <a:r>
              <a:rPr lang="en-US" dirty="0" smtClean="0"/>
              <a:t> </a:t>
            </a:r>
            <a:r>
              <a:rPr lang="en-US" dirty="0" err="1" smtClean="0"/>
              <a:t>Prabhu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72580" y="5755740"/>
            <a:ext cx="1121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Sathish</a:t>
            </a:r>
            <a:r>
              <a:rPr lang="en-US" dirty="0" smtClean="0"/>
              <a:t> VJ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65529" y="5755740"/>
            <a:ext cx="150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Deepak Mittal</a:t>
            </a:r>
            <a:endParaRPr lang="en-US" dirty="0"/>
          </a:p>
        </p:txBody>
      </p:sp>
      <p:pic>
        <p:nvPicPr>
          <p:cNvPr id="22" name="Picture 21" descr="252774_4272230487970_1264189587_n.jp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2635"/>
          <a:stretch/>
        </p:blipFill>
        <p:spPr>
          <a:xfrm>
            <a:off x="1543805" y="4607423"/>
            <a:ext cx="1085980" cy="10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29" y="1334627"/>
            <a:ext cx="5721773" cy="4291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65" y="456317"/>
            <a:ext cx="896623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33211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2718" b="12148"/>
          <a:stretch/>
        </p:blipFill>
        <p:spPr>
          <a:xfrm>
            <a:off x="2901105" y="3665694"/>
            <a:ext cx="3383432" cy="1694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65" y="862598"/>
            <a:ext cx="896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DUSTY ROAD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16526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WIND IN YOUR 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174322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YOUR BIKE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850" y="266436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YOU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2759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CONNECTION IS DEEP</a:t>
            </a:r>
          </a:p>
        </p:txBody>
      </p:sp>
    </p:spTree>
    <p:extLst>
      <p:ext uri="{BB962C8B-B14F-4D97-AF65-F5344CB8AC3E}">
        <p14:creationId xmlns:p14="http://schemas.microsoft.com/office/powerpoint/2010/main" val="354114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04" y="4131625"/>
            <a:ext cx="5285438" cy="2642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65" y="456317"/>
            <a:ext cx="896623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878778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CONNECTION </a:t>
            </a:r>
            <a:r>
              <a:rPr lang="en-US" dirty="0" smtClean="0"/>
              <a:t>GETS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8865" y="76352"/>
            <a:ext cx="896623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WITH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6196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9600" dirty="0" smtClean="0"/>
              <a:t>BETTER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924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9986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27024" y="2775889"/>
            <a:ext cx="441076" cy="441076"/>
          </a:xfrm>
          <a:prstGeom prst="don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547562" y="5620534"/>
            <a:ext cx="441076" cy="441076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4677350" y="4373575"/>
            <a:ext cx="441076" cy="441076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7088420" y="2555351"/>
            <a:ext cx="441076" cy="441076"/>
          </a:xfrm>
          <a:prstGeom prst="don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>
            <a:off x="3772964" y="3216965"/>
            <a:ext cx="441076" cy="441076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Donut 9"/>
          <p:cNvSpPr/>
          <p:nvPr/>
        </p:nvSpPr>
        <p:spPr>
          <a:xfrm>
            <a:off x="7035185" y="5841072"/>
            <a:ext cx="441076" cy="441076"/>
          </a:xfrm>
          <a:prstGeom prst="don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0814"/>
            <a:ext cx="8966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SENSORS: TEMPERATURE, PRESSURE, PROXIMITY, WEIGHT, SPEED, …</a:t>
            </a:r>
            <a:br>
              <a:rPr lang="en-US" sz="4000" dirty="0" smtClean="0"/>
            </a:br>
            <a:r>
              <a:rPr lang="en-US" sz="4000" dirty="0" smtClean="0"/>
              <a:t>MOUNTED CAMERA, ACTUATORS, 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51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/>
        </p:nvSpPr>
        <p:spPr>
          <a:xfrm>
            <a:off x="626772" y="6046426"/>
            <a:ext cx="441076" cy="441076"/>
          </a:xfrm>
          <a:prstGeom prst="don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Donut 4"/>
          <p:cNvSpPr/>
          <p:nvPr/>
        </p:nvSpPr>
        <p:spPr>
          <a:xfrm>
            <a:off x="114078" y="6046426"/>
            <a:ext cx="441076" cy="441076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1652160" y="6046426"/>
            <a:ext cx="441076" cy="441076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2677547" y="6046426"/>
            <a:ext cx="441076" cy="441076"/>
          </a:xfrm>
          <a:prstGeom prst="don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2164854" y="6046426"/>
            <a:ext cx="441076" cy="441076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>
            <a:off x="1139466" y="6046426"/>
            <a:ext cx="441076" cy="441076"/>
          </a:xfrm>
          <a:prstGeom prst="don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656" y="4695776"/>
            <a:ext cx="1632652" cy="12244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94" y="5399701"/>
            <a:ext cx="668584" cy="46466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49887" y="5948025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9887" y="5339898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21777" b="20202"/>
          <a:stretch/>
        </p:blipFill>
        <p:spPr>
          <a:xfrm>
            <a:off x="161494" y="4622051"/>
            <a:ext cx="1419047" cy="6175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963" y="2736362"/>
            <a:ext cx="594020" cy="57953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49887" y="4517495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t="33655" b="33128"/>
          <a:stretch/>
        </p:blipFill>
        <p:spPr>
          <a:xfrm>
            <a:off x="4488334" y="2933143"/>
            <a:ext cx="629797" cy="2091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537" y="4397146"/>
            <a:ext cx="3033557" cy="136999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361286" y="2608609"/>
            <a:ext cx="1757337" cy="1642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54432" y="2608609"/>
            <a:ext cx="1826809" cy="1642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60008" y="2736362"/>
            <a:ext cx="1551223" cy="1514952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981241" y="2736363"/>
            <a:ext cx="1095114" cy="151495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pigee_logo_xl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1" b="20954"/>
          <a:stretch/>
        </p:blipFill>
        <p:spPr>
          <a:xfrm>
            <a:off x="2489650" y="1212084"/>
            <a:ext cx="4481870" cy="15942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" y="8929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5400" dirty="0" smtClean="0"/>
              <a:t>THE TECHNOLOGY STACK</a:t>
            </a:r>
            <a:endParaRPr lang="en-US" sz="5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7628" y="5767139"/>
            <a:ext cx="930499" cy="8215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1983" y="5864367"/>
            <a:ext cx="720363" cy="7203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0857" y="5959204"/>
            <a:ext cx="558004" cy="5580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55710" y="60157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d3js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8861" y="5917605"/>
            <a:ext cx="636705" cy="6367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9831" y="4584026"/>
            <a:ext cx="539819" cy="6709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85" t="10666" r="25164" b="10320"/>
          <a:stretch/>
        </p:blipFill>
        <p:spPr>
          <a:xfrm>
            <a:off x="2230972" y="5399701"/>
            <a:ext cx="446575" cy="4563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85" t="10666" r="25164" b="10320"/>
          <a:stretch/>
        </p:blipFill>
        <p:spPr>
          <a:xfrm>
            <a:off x="2473338" y="4679583"/>
            <a:ext cx="446575" cy="4563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5933" y="3673964"/>
            <a:ext cx="987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2000" dirty="0" smtClean="0"/>
              <a:t>sensing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7711231" y="3661073"/>
            <a:ext cx="111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2000" dirty="0" smtClean="0"/>
              <a:t>actuating</a:t>
            </a:r>
            <a:endParaRPr lang="en-US" sz="2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1731" y="4721380"/>
            <a:ext cx="810464" cy="104575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403212" y="3661073"/>
            <a:ext cx="111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2000" dirty="0" smtClean="0"/>
              <a:t>viewing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99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91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163"/>
            <a:ext cx="9144000" cy="60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834296" y="1172312"/>
            <a:ext cx="5261119" cy="3945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305524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5400" dirty="0" smtClean="0"/>
              <a:t>RIDERS GO WHERE OTHERS CAN’T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60" r="14727"/>
          <a:stretch/>
        </p:blipFill>
        <p:spPr>
          <a:xfrm>
            <a:off x="6492156" y="1843652"/>
            <a:ext cx="1675557" cy="148301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65144" y="1460201"/>
            <a:ext cx="2291558" cy="22915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552" y="1675536"/>
            <a:ext cx="1653077" cy="16530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85685" y="1466795"/>
            <a:ext cx="2291558" cy="22915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56518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SMART RIDE MAPS UNCHARTERED TERRAIN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9425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" y="456518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SPONSORED RIDES COLLECTS USAGE INFO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9" y="674800"/>
            <a:ext cx="7620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60" y="491912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PICK UP ITEMS AT STORES ALONG THE WAY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853" y="5186754"/>
            <a:ext cx="3437624" cy="2305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7" y="14946"/>
            <a:ext cx="5680897" cy="50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6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96</Words>
  <Application>Microsoft Macintosh PowerPoint</Application>
  <PresentationFormat>On-screen Show (4:3)</PresentationFormat>
  <Paragraphs>28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vj</dc:creator>
  <cp:lastModifiedBy>vj</cp:lastModifiedBy>
  <cp:revision>81</cp:revision>
  <dcterms:created xsi:type="dcterms:W3CDTF">2013-12-13T22:18:01Z</dcterms:created>
  <dcterms:modified xsi:type="dcterms:W3CDTF">2013-12-15T05:21:08Z</dcterms:modified>
</cp:coreProperties>
</file>